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18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93288-F39A-46CF-83B3-EB4879247CDE}" type="datetimeFigureOut">
              <a:rPr lang="es-ES" smtClean="0"/>
              <a:pPr/>
              <a:t>11/11/2011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5DF66-5A41-4BF6-9BF2-FD9A6EAD4FB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93288-F39A-46CF-83B3-EB4879247CDE}" type="datetimeFigureOut">
              <a:rPr lang="es-ES" smtClean="0"/>
              <a:pPr/>
              <a:t>11/11/2011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5DF66-5A41-4BF6-9BF2-FD9A6EAD4FB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93288-F39A-46CF-83B3-EB4879247CDE}" type="datetimeFigureOut">
              <a:rPr lang="es-ES" smtClean="0"/>
              <a:pPr/>
              <a:t>11/11/2011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5DF66-5A41-4BF6-9BF2-FD9A6EAD4FB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93288-F39A-46CF-83B3-EB4879247CDE}" type="datetimeFigureOut">
              <a:rPr lang="es-ES" smtClean="0"/>
              <a:pPr/>
              <a:t>11/11/2011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5DF66-5A41-4BF6-9BF2-FD9A6EAD4FB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93288-F39A-46CF-83B3-EB4879247CDE}" type="datetimeFigureOut">
              <a:rPr lang="es-ES" smtClean="0"/>
              <a:pPr/>
              <a:t>11/11/2011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5DF66-5A41-4BF6-9BF2-FD9A6EAD4FB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93288-F39A-46CF-83B3-EB4879247CDE}" type="datetimeFigureOut">
              <a:rPr lang="es-ES" smtClean="0"/>
              <a:pPr/>
              <a:t>11/11/2011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5DF66-5A41-4BF6-9BF2-FD9A6EAD4FB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93288-F39A-46CF-83B3-EB4879247CDE}" type="datetimeFigureOut">
              <a:rPr lang="es-ES" smtClean="0"/>
              <a:pPr/>
              <a:t>11/11/2011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5DF66-5A41-4BF6-9BF2-FD9A6EAD4FB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93288-F39A-46CF-83B3-EB4879247CDE}" type="datetimeFigureOut">
              <a:rPr lang="es-ES" smtClean="0"/>
              <a:pPr/>
              <a:t>11/11/2011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5DF66-5A41-4BF6-9BF2-FD9A6EAD4FB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93288-F39A-46CF-83B3-EB4879247CDE}" type="datetimeFigureOut">
              <a:rPr lang="es-ES" smtClean="0"/>
              <a:pPr/>
              <a:t>11/11/2011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5DF66-5A41-4BF6-9BF2-FD9A6EAD4FB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93288-F39A-46CF-83B3-EB4879247CDE}" type="datetimeFigureOut">
              <a:rPr lang="es-ES" smtClean="0"/>
              <a:pPr/>
              <a:t>11/11/2011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5DF66-5A41-4BF6-9BF2-FD9A6EAD4FB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93288-F39A-46CF-83B3-EB4879247CDE}" type="datetimeFigureOut">
              <a:rPr lang="es-ES" smtClean="0"/>
              <a:pPr/>
              <a:t>11/11/2011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5DF66-5A41-4BF6-9BF2-FD9A6EAD4FB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393288-F39A-46CF-83B3-EB4879247CDE}" type="datetimeFigureOut">
              <a:rPr lang="es-ES" smtClean="0"/>
              <a:pPr/>
              <a:t>11/11/2011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C5DF66-5A41-4BF6-9BF2-FD9A6EAD4FB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ale%20guzman%20-eternamente%20bella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14348" y="500042"/>
            <a:ext cx="7772400" cy="1470025"/>
          </a:xfrm>
        </p:spPr>
        <p:txBody>
          <a:bodyPr/>
          <a:lstStyle/>
          <a:p>
            <a:r>
              <a:rPr lang="es-ES" dirty="0" smtClean="0"/>
              <a:t>Lugares Turísticos de Lima</a:t>
            </a:r>
            <a:endParaRPr lang="es-ES" dirty="0"/>
          </a:p>
        </p:txBody>
      </p:sp>
      <p:pic>
        <p:nvPicPr>
          <p:cNvPr id="4" name="3 Imagen" descr="escud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116" y="2428868"/>
            <a:ext cx="2952768" cy="3395683"/>
          </a:xfrm>
          <a:prstGeom prst="rect">
            <a:avLst/>
          </a:prstGeom>
        </p:spPr>
      </p:pic>
      <p:pic>
        <p:nvPicPr>
          <p:cNvPr id="5" name="ale guzman -eternamente bell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Tm="3000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3000" b="-5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p:transition advTm="4000">
    <p:pull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p:transition spd="slow" advTm="4546">
    <p:wheel spokes="2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p:transition spd="slow" advTm="5000">
    <p:zoom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p:transition spd="slow" advTm="4766">
    <p:split orient="vert"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p:transition spd="med" advTm="5000">
    <p:strips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p:transition spd="slow" advTm="4735"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p:transition spd="slow" advTm="5000">
    <p:plu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p:transition spd="slow" advTm="4515">
    <p:strips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p:transition spd="slow" advTm="4594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p:transition spd="slow" advTm="4500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p:transition spd="slow" advTm="4000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p:transition spd="med" advTm="5000"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p:transition spd="slow" advTm="5000">
    <p:pull dir="r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9000" b="-4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p:transition spd="slow" advTm="5000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p:transition advTm="4000">
    <p:pull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p:transition spd="med" advTm="5000">
    <p:pull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p:transition spd="slow" advTm="4704">
    <p:wipe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MI VIDEO PERSONAL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027" name="Picture 3" descr="C:\Documents and Settings\Administrador\Configuración local\Archivos temporales de Internet\Content.IE5\R7GH7V7B\MM900297063[1]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67150" y="2852737"/>
            <a:ext cx="1409700" cy="1152525"/>
          </a:xfrm>
          <a:prstGeom prst="rect">
            <a:avLst/>
          </a:prstGeom>
          <a:noFill/>
        </p:spPr>
      </p:pic>
      <p:pic>
        <p:nvPicPr>
          <p:cNvPr id="1028" name="Picture 4" descr="C:\Documents and Settings\Administrador\Configuración local\Archivos temporales de Internet\Content.IE5\R7GH7V7B\MM900297063[1]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67150" y="2852737"/>
            <a:ext cx="1409700" cy="1152525"/>
          </a:xfrm>
          <a:prstGeom prst="rect">
            <a:avLst/>
          </a:prstGeom>
          <a:noFill/>
        </p:spPr>
      </p:pic>
    </p:spTree>
  </p:cSld>
  <p:clrMapOvr>
    <a:masterClrMapping/>
  </p:clrMapOvr>
  <p:transition advTm="636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p:transition spd="slow" advTm="5000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p:transition spd="med" advTm="5000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p:transition advTm="4765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p:transition spd="slow" advTm="5000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p:transition spd="slow" advTm="4547"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0" b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p:transition spd="slow" advTm="5000"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3000" b="-5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p:transition spd="med" advTm="5000">
    <p:pull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7</Words>
  <Application>Microsoft Office PowerPoint</Application>
  <PresentationFormat>Presentación en pantalla (4:3)</PresentationFormat>
  <Paragraphs>2</Paragraphs>
  <Slides>26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27" baseType="lpstr">
      <vt:lpstr>Tema de Office</vt:lpstr>
      <vt:lpstr>Lugares Turísticos de Lima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MI VIDEO PERSONAL</vt:lpstr>
    </vt:vector>
  </TitlesOfParts>
  <Company>EvoSistemasGP®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/-/ GP /-/</dc:creator>
  <cp:lastModifiedBy>Angélica</cp:lastModifiedBy>
  <cp:revision>12</cp:revision>
  <dcterms:created xsi:type="dcterms:W3CDTF">2011-11-08T10:30:34Z</dcterms:created>
  <dcterms:modified xsi:type="dcterms:W3CDTF">2011-11-11T15:34:04Z</dcterms:modified>
</cp:coreProperties>
</file>